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03947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522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44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8216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64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631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648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200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919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560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31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7D813-4E9C-4453-9AB2-592AC304C09B}" type="datetimeFigureOut">
              <a:rPr lang="en-US" smtClean="0"/>
              <a:t>10/6/2017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E364B3-A439-41E2-BE54-5D5114992A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69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Happy </a:t>
            </a:r>
            <a:r>
              <a:rPr lang="en-US" dirty="0" smtClean="0"/>
              <a:t>Friday, </a:t>
            </a:r>
            <a:r>
              <a:rPr lang="en-US" dirty="0"/>
              <a:t>Children</a:t>
            </a:r>
            <a:r>
              <a:rPr lang="en-US" dirty="0" smtClean="0"/>
              <a:t>! – </a:t>
            </a:r>
            <a:r>
              <a:rPr lang="en-US" dirty="0" smtClean="0"/>
              <a:t>October 6</a:t>
            </a:r>
            <a:r>
              <a:rPr lang="en-US" dirty="0" smtClean="0"/>
              <a:t>, </a:t>
            </a:r>
            <a:r>
              <a:rPr lang="en-US" dirty="0" smtClean="0"/>
              <a:t>2017 </a:t>
            </a:r>
            <a:r>
              <a:rPr lang="en-US" dirty="0" smtClean="0"/>
              <a:t>– “The Tell-Tale Heart” Study Guide</a:t>
            </a:r>
            <a:r>
              <a:rPr lang="en-US" b="1" dirty="0" smtClean="0"/>
              <a:t>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11152031" cy="5032375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b="1" dirty="0" smtClean="0"/>
              <a:t>In the story the narrator tries to convince you (the reader) that he is sane. Find evidence of this. </a:t>
            </a:r>
            <a:r>
              <a:rPr lang="en-US" b="1" dirty="0" smtClean="0">
                <a:solidFill>
                  <a:srgbClr val="00B050"/>
                </a:solidFill>
              </a:rPr>
              <a:t>Page 90 line 29 – Page 93 line 130 – Page 89 line 1. page 92 line 100.</a:t>
            </a:r>
          </a:p>
          <a:p>
            <a:pPr marL="514350" indent="-514350">
              <a:buAutoNum type="arabicPeriod"/>
            </a:pPr>
            <a:r>
              <a:rPr lang="en-US" b="1" dirty="0"/>
              <a:t>Find the authors use of </a:t>
            </a:r>
            <a:r>
              <a:rPr lang="en-US" b="1" u="sng" dirty="0"/>
              <a:t>imagery</a:t>
            </a:r>
            <a:r>
              <a:rPr lang="en-US" b="1" dirty="0"/>
              <a:t> in regards to the old mans eye</a:t>
            </a:r>
            <a:r>
              <a:rPr lang="en-US" b="1" dirty="0" smtClean="0"/>
              <a:t>. </a:t>
            </a:r>
            <a:r>
              <a:rPr lang="en-US" b="1" dirty="0" smtClean="0">
                <a:solidFill>
                  <a:srgbClr val="00B050"/>
                </a:solidFill>
              </a:rPr>
              <a:t>Page 89 line 13 - </a:t>
            </a:r>
            <a:r>
              <a:rPr lang="en-US" b="1" dirty="0">
                <a:solidFill>
                  <a:srgbClr val="00B050"/>
                </a:solidFill>
              </a:rPr>
              <a:t>Page 91 line 91 </a:t>
            </a:r>
            <a:r>
              <a:rPr lang="en-US" b="1" dirty="0" smtClean="0">
                <a:solidFill>
                  <a:srgbClr val="00B050"/>
                </a:solidFill>
              </a:rPr>
              <a:t>– page 91 line 95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 smtClean="0"/>
              <a:t>Suspense </a:t>
            </a:r>
            <a:r>
              <a:rPr lang="en-US" b="1" dirty="0"/>
              <a:t>(</a:t>
            </a:r>
            <a:r>
              <a:rPr lang="en-US" dirty="0"/>
              <a:t>a state or feeling of excited or anxious uncertainty about what may happen.</a:t>
            </a:r>
            <a:r>
              <a:rPr lang="en-US" b="1" dirty="0"/>
              <a:t>) </a:t>
            </a:r>
            <a:r>
              <a:rPr lang="en-US" b="1" dirty="0" smtClean="0"/>
              <a:t>- </a:t>
            </a:r>
            <a:r>
              <a:rPr lang="en-US" b="1" dirty="0"/>
              <a:t>How does the author create suspense through the </a:t>
            </a:r>
            <a:r>
              <a:rPr lang="en-US" b="1" dirty="0" smtClean="0"/>
              <a:t>narrator in the text? – </a:t>
            </a:r>
            <a:r>
              <a:rPr lang="en-US" b="1" dirty="0"/>
              <a:t>find the passages where the author gets “wordy” or descriptive</a:t>
            </a:r>
            <a:r>
              <a:rPr lang="en-US" b="1" dirty="0" smtClean="0"/>
              <a:t>.– </a:t>
            </a:r>
            <a:r>
              <a:rPr lang="en-US" b="1" dirty="0" smtClean="0">
                <a:solidFill>
                  <a:srgbClr val="00B050"/>
                </a:solidFill>
              </a:rPr>
              <a:t>page 92 line 116 – page 94 line 181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 smtClean="0"/>
              <a:t>The narrator feels a specific kind of way towards the police officers. What is it? – </a:t>
            </a:r>
            <a:r>
              <a:rPr lang="en-US" b="1" dirty="0" smtClean="0">
                <a:solidFill>
                  <a:srgbClr val="00B050"/>
                </a:solidFill>
              </a:rPr>
              <a:t>page 94 line 186 – he feels they are mocking him.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 smtClean="0"/>
              <a:t>Unreliable Narrator: </a:t>
            </a:r>
            <a:r>
              <a:rPr lang="en-US" b="1" dirty="0" smtClean="0">
                <a:solidFill>
                  <a:srgbClr val="00B050"/>
                </a:solidFill>
              </a:rPr>
              <a:t>a narrator whose understanding of the events cannot be trusted for some reason.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 smtClean="0"/>
              <a:t>Why is the narrator considered an “Unreliable Narrator?” – </a:t>
            </a:r>
            <a:r>
              <a:rPr lang="en-US" b="1" dirty="0" smtClean="0">
                <a:solidFill>
                  <a:srgbClr val="00B050"/>
                </a:solidFill>
              </a:rPr>
              <a:t>page 90 line 18 – page 93 line 130 n- page 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 smtClean="0"/>
              <a:t>How long did the narrator wait before killing the old man – </a:t>
            </a:r>
            <a:r>
              <a:rPr lang="en-US" b="1" dirty="0" smtClean="0">
                <a:solidFill>
                  <a:srgbClr val="00B050"/>
                </a:solidFill>
              </a:rPr>
              <a:t>page 90 line 45 </a:t>
            </a:r>
            <a:r>
              <a:rPr lang="en-US" b="1" dirty="0" smtClean="0"/>
              <a:t>Why? </a:t>
            </a:r>
            <a:r>
              <a:rPr lang="en-US" b="1" dirty="0" smtClean="0">
                <a:solidFill>
                  <a:srgbClr val="00B050"/>
                </a:solidFill>
              </a:rPr>
              <a:t>Page 90 line 36</a:t>
            </a:r>
          </a:p>
          <a:p>
            <a:pPr marL="514350" indent="-514350">
              <a:buFont typeface="Arial" panose="020B0604020202020204" pitchFamily="34" charset="0"/>
              <a:buAutoNum type="arabicPeriod"/>
            </a:pPr>
            <a:r>
              <a:rPr lang="en-US" b="1" dirty="0" smtClean="0"/>
              <a:t>The narrator says he has a disease and that it does something for him. </a:t>
            </a:r>
            <a:r>
              <a:rPr lang="en-US" b="1" dirty="0" smtClean="0">
                <a:solidFill>
                  <a:srgbClr val="00B050"/>
                </a:solidFill>
              </a:rPr>
              <a:t>– page 89 line 2</a:t>
            </a:r>
            <a:endParaRPr lang="en-US" b="1" dirty="0"/>
          </a:p>
          <a:p>
            <a:pPr marL="514350" indent="-514350">
              <a:buAutoNum type="arabicPeriod"/>
            </a:pPr>
            <a:endParaRPr lang="en-US" b="1" dirty="0" smtClean="0"/>
          </a:p>
          <a:p>
            <a:pPr marL="514350" indent="-514350">
              <a:buAutoNum type="arabicPeriod"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562828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253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Happy Friday, Children! – October 6, 2017 – “The Tell-Tale Heart” Study Guide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Happy Friday, Children! – October 6, 2017 – “The Tell-Tale Heart” Study Guide  </dc:title>
  <dc:creator>Brandon Lubin</dc:creator>
  <cp:lastModifiedBy>Brandon Lubin</cp:lastModifiedBy>
  <cp:revision>1</cp:revision>
  <dcterms:created xsi:type="dcterms:W3CDTF">2017-10-06T19:19:32Z</dcterms:created>
  <dcterms:modified xsi:type="dcterms:W3CDTF">2017-10-06T19:20:29Z</dcterms:modified>
</cp:coreProperties>
</file>