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FE39-20A3-43DE-B83F-D5A78D50C51A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E96-2C49-4BF2-825D-C0FEB1F1F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392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FE39-20A3-43DE-B83F-D5A78D50C51A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E96-2C49-4BF2-825D-C0FEB1F1F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58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FE39-20A3-43DE-B83F-D5A78D50C51A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E96-2C49-4BF2-825D-C0FEB1F1F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808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FE39-20A3-43DE-B83F-D5A78D50C51A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E96-2C49-4BF2-825D-C0FEB1F1F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69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FE39-20A3-43DE-B83F-D5A78D50C51A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E96-2C49-4BF2-825D-C0FEB1F1F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80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FE39-20A3-43DE-B83F-D5A78D50C51A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E96-2C49-4BF2-825D-C0FEB1F1F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689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FE39-20A3-43DE-B83F-D5A78D50C51A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E96-2C49-4BF2-825D-C0FEB1F1F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920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FE39-20A3-43DE-B83F-D5A78D50C51A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E96-2C49-4BF2-825D-C0FEB1F1F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632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FE39-20A3-43DE-B83F-D5A78D50C51A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E96-2C49-4BF2-825D-C0FEB1F1F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327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FE39-20A3-43DE-B83F-D5A78D50C51A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E96-2C49-4BF2-825D-C0FEB1F1F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288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FE39-20A3-43DE-B83F-D5A78D50C51A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E96-2C49-4BF2-825D-C0FEB1F1F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118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5FE39-20A3-43DE-B83F-D5A78D50C51A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89E96-2C49-4BF2-825D-C0FEB1F1F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6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rgbClr val="0070C0"/>
                </a:solidFill>
              </a:rPr>
              <a:t>Point of View </a:t>
            </a:r>
            <a:endParaRPr lang="en-US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2"/>
            <a:ext cx="11158728" cy="553243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900" b="1" dirty="0" smtClean="0">
                <a:solidFill>
                  <a:srgbClr val="7030A0"/>
                </a:solidFill>
              </a:rPr>
              <a:t>Point </a:t>
            </a:r>
            <a:r>
              <a:rPr lang="en-US" sz="3900" b="1" dirty="0" smtClean="0">
                <a:solidFill>
                  <a:srgbClr val="7030A0"/>
                </a:solidFill>
              </a:rPr>
              <a:t>of view: the perspective from which a piece of text is written</a:t>
            </a:r>
          </a:p>
          <a:p>
            <a:pPr marL="0" indent="0">
              <a:buNone/>
            </a:pPr>
            <a:r>
              <a:rPr lang="en-US" b="1" u="sng" dirty="0" smtClean="0"/>
              <a:t>1</a:t>
            </a:r>
            <a:r>
              <a:rPr lang="en-US" b="1" u="sng" baseline="30000" dirty="0" smtClean="0"/>
              <a:t>st</a:t>
            </a:r>
            <a:r>
              <a:rPr lang="en-US" b="1" u="sng" dirty="0" smtClean="0"/>
              <a:t> person</a:t>
            </a:r>
          </a:p>
          <a:p>
            <a:pPr>
              <a:buFontTx/>
              <a:buChar char="-"/>
            </a:pPr>
            <a:r>
              <a:rPr lang="en-US" b="1" dirty="0" smtClean="0"/>
              <a:t>Told from the viewpoint of one of the characters (I, we, me)</a:t>
            </a:r>
          </a:p>
          <a:p>
            <a:pPr marL="0" indent="0">
              <a:buNone/>
            </a:pPr>
            <a:r>
              <a:rPr lang="en-US" b="1" u="sng" dirty="0" smtClean="0"/>
              <a:t>2</a:t>
            </a:r>
            <a:r>
              <a:rPr lang="en-US" b="1" u="sng" baseline="30000" dirty="0" smtClean="0"/>
              <a:t>nd</a:t>
            </a:r>
            <a:r>
              <a:rPr lang="en-US" b="1" u="sng" dirty="0" smtClean="0"/>
              <a:t> person</a:t>
            </a:r>
          </a:p>
          <a:p>
            <a:pPr>
              <a:buFontTx/>
              <a:buChar char="-"/>
            </a:pPr>
            <a:r>
              <a:rPr lang="en-US" b="1" dirty="0" smtClean="0"/>
              <a:t>The narrator addresses YOU, the reader (you, yours)</a:t>
            </a:r>
          </a:p>
          <a:p>
            <a:pPr marL="0" indent="0">
              <a:buNone/>
            </a:pPr>
            <a:r>
              <a:rPr lang="en-US" b="1" u="sng" dirty="0" smtClean="0"/>
              <a:t>3</a:t>
            </a:r>
            <a:r>
              <a:rPr lang="en-US" b="1" u="sng" baseline="30000" dirty="0" smtClean="0"/>
              <a:t>rd</a:t>
            </a:r>
            <a:r>
              <a:rPr lang="en-US" b="1" u="sng" dirty="0" smtClean="0"/>
              <a:t> person</a:t>
            </a:r>
          </a:p>
          <a:p>
            <a:pPr>
              <a:buFontTx/>
              <a:buChar char="-"/>
            </a:pPr>
            <a:r>
              <a:rPr lang="en-US" b="1" dirty="0" smtClean="0"/>
              <a:t>The narrator is NOT a part of the story (he, she, they, characters names)</a:t>
            </a: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3</a:t>
            </a:r>
            <a:r>
              <a:rPr lang="en-US" b="1" baseline="30000" dirty="0" smtClean="0"/>
              <a:t>rd</a:t>
            </a:r>
            <a:r>
              <a:rPr lang="en-US" b="1" dirty="0" smtClean="0"/>
              <a:t> person </a:t>
            </a:r>
          </a:p>
          <a:p>
            <a:pPr marL="0" indent="0">
              <a:buNone/>
            </a:pPr>
            <a:r>
              <a:rPr lang="en-US" b="1" dirty="0" smtClean="0"/>
              <a:t>Limited – Narrator focuses on the thoughts and feelings of only one character</a:t>
            </a:r>
          </a:p>
          <a:p>
            <a:pPr marL="0" indent="0">
              <a:buNone/>
            </a:pPr>
            <a:r>
              <a:rPr lang="en-US" b="1" dirty="0" smtClean="0"/>
              <a:t>Omniscient – All knowing! Narrator can tell the thoughts and feelings of All Characters.</a:t>
            </a:r>
          </a:p>
          <a:p>
            <a:pPr marL="0" indent="0">
              <a:buNone/>
            </a:pPr>
            <a:r>
              <a:rPr lang="en-US" b="1" dirty="0" smtClean="0"/>
              <a:t>Objective – Narrator reports only facts and events as a neutral observer.</a:t>
            </a:r>
          </a:p>
        </p:txBody>
      </p:sp>
    </p:spTree>
    <p:extLst>
      <p:ext uri="{BB962C8B-B14F-4D97-AF65-F5344CB8AC3E}">
        <p14:creationId xmlns:p14="http://schemas.microsoft.com/office/powerpoint/2010/main" val="210359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Point of View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 of View </dc:title>
  <dc:creator>Brandon Lubin</dc:creator>
  <cp:lastModifiedBy>Brandon Lubin</cp:lastModifiedBy>
  <cp:revision>1</cp:revision>
  <dcterms:created xsi:type="dcterms:W3CDTF">2017-10-04T13:14:52Z</dcterms:created>
  <dcterms:modified xsi:type="dcterms:W3CDTF">2017-10-04T13:15:09Z</dcterms:modified>
</cp:coreProperties>
</file>