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7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3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7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9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9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F1C9-BA33-42B1-803E-1A75F6806A7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13D9-9795-49EC-BFE6-87291222E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Tell-Tale Heart</a:t>
            </a:r>
            <a:r>
              <a:rPr lang="en-US" smtClean="0"/>
              <a:t>” Vocabulary words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vehemently</a:t>
            </a:r>
            <a:r>
              <a:rPr lang="en-US" dirty="0" smtClean="0"/>
              <a:t> – If you do something vehemently, you do it with intense emotion.</a:t>
            </a:r>
          </a:p>
          <a:p>
            <a:pPr marL="0" indent="0">
              <a:buNone/>
            </a:pPr>
            <a:r>
              <a:rPr lang="en-US" b="1" dirty="0" smtClean="0"/>
              <a:t>hypocritical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if someone is hypocritical , the person is false or deceptive.</a:t>
            </a:r>
          </a:p>
          <a:p>
            <a:pPr marL="0" indent="0">
              <a:buNone/>
            </a:pPr>
            <a:r>
              <a:rPr lang="en-US" b="1" dirty="0" smtClean="0"/>
              <a:t>crevice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a crevice is a narrow crack.</a:t>
            </a:r>
          </a:p>
          <a:p>
            <a:pPr marL="0" indent="0">
              <a:buNone/>
            </a:pPr>
            <a:r>
              <a:rPr lang="en-US" b="1" dirty="0" smtClean="0"/>
              <a:t>audacity</a:t>
            </a:r>
            <a:r>
              <a:rPr lang="en-US" dirty="0" smtClean="0"/>
              <a:t> – Audacity is shameless daring or boldness.</a:t>
            </a:r>
          </a:p>
          <a:p>
            <a:pPr marL="0" indent="0">
              <a:buNone/>
            </a:pPr>
            <a:r>
              <a:rPr lang="en-US" b="1" dirty="0" smtClean="0"/>
              <a:t>vex</a:t>
            </a:r>
            <a:r>
              <a:rPr lang="en-US" dirty="0" smtClean="0"/>
              <a:t> – If you vex someone, you annoy that person. </a:t>
            </a:r>
          </a:p>
          <a:p>
            <a:pPr marL="0" indent="0">
              <a:buNone/>
            </a:pPr>
            <a:r>
              <a:rPr lang="en-US" b="1" dirty="0"/>
              <a:t>s</a:t>
            </a:r>
            <a:r>
              <a:rPr lang="en-US" b="1" dirty="0" smtClean="0"/>
              <a:t>tifle</a:t>
            </a:r>
            <a:r>
              <a:rPr lang="en-US" dirty="0" smtClean="0"/>
              <a:t> – If you stifle something, you smother it.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conceive</a:t>
            </a:r>
            <a:r>
              <a:rPr lang="en-US" dirty="0"/>
              <a:t> – </a:t>
            </a:r>
            <a:r>
              <a:rPr lang="en-US" dirty="0" smtClean="0"/>
              <a:t>when you conceive and idea, you think of it</a:t>
            </a:r>
          </a:p>
          <a:p>
            <a:pPr marL="0" indent="0">
              <a:buNone/>
            </a:pPr>
            <a:r>
              <a:rPr lang="en-US" b="1" dirty="0" smtClean="0"/>
              <a:t>derision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derision is jeering (mocking) laughter or ridicule.</a:t>
            </a:r>
          </a:p>
          <a:p>
            <a:pPr marL="0" indent="0">
              <a:buNone/>
            </a:pPr>
            <a:r>
              <a:rPr lang="en-US" b="1" dirty="0" smtClean="0"/>
              <a:t>gesticulations</a:t>
            </a:r>
            <a:r>
              <a:rPr lang="en-US" dirty="0" smtClean="0"/>
              <a:t> – energetic gestures of the hands and arms</a:t>
            </a:r>
          </a:p>
          <a:p>
            <a:pPr marL="0" indent="0">
              <a:buNone/>
            </a:pPr>
            <a:r>
              <a:rPr lang="en-US" b="1" dirty="0"/>
              <a:t>d</a:t>
            </a:r>
            <a:r>
              <a:rPr lang="en-US" b="1" dirty="0" smtClean="0"/>
              <a:t>issemble</a:t>
            </a:r>
            <a:r>
              <a:rPr lang="en-US" dirty="0" smtClean="0"/>
              <a:t> - pretend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Please study or your quiz!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4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“The Tell-Tale Heart” Vocabulary words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Tell-Tale Heart” Vocabulary words</dc:title>
  <dc:creator>Brandon Lubin</dc:creator>
  <cp:lastModifiedBy>Brandon Lubin</cp:lastModifiedBy>
  <cp:revision>1</cp:revision>
  <dcterms:created xsi:type="dcterms:W3CDTF">2017-10-05T13:31:08Z</dcterms:created>
  <dcterms:modified xsi:type="dcterms:W3CDTF">2017-10-05T13:31:31Z</dcterms:modified>
</cp:coreProperties>
</file>