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4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7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9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3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5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0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6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4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3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0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EE8CA-7927-472D-8CAD-627E84CACBDE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6703-882C-4AE6-A578-D2A7240A2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7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Happy </a:t>
            </a:r>
            <a:r>
              <a:rPr lang="en-US" b="1" dirty="0" smtClean="0"/>
              <a:t>Tuesday, </a:t>
            </a:r>
            <a:r>
              <a:rPr lang="en-US" b="1" dirty="0"/>
              <a:t>Children! Mr. Lubin </a:t>
            </a:r>
            <a:br>
              <a:rPr lang="en-US" b="1" dirty="0"/>
            </a:br>
            <a:r>
              <a:rPr lang="en-US" b="1" dirty="0" smtClean="0"/>
              <a:t>October 3, </a:t>
            </a:r>
            <a:r>
              <a:rPr lang="en-US" b="1" dirty="0"/>
              <a:t>2017 – </a:t>
            </a:r>
            <a:r>
              <a:rPr lang="en-US" b="1" dirty="0" smtClean="0"/>
              <a:t>7</a:t>
            </a:r>
            <a:r>
              <a:rPr lang="en-US" b="1" baseline="30000" dirty="0" smtClean="0"/>
              <a:t>th</a:t>
            </a:r>
            <a:r>
              <a:rPr lang="en-US" b="1" dirty="0" smtClean="0"/>
              <a:t> Grade – 3</a:t>
            </a:r>
            <a:r>
              <a:rPr lang="en-US" b="1" baseline="30000" dirty="0" smtClean="0"/>
              <a:t>rd</a:t>
            </a:r>
            <a:r>
              <a:rPr lang="en-US" b="1" dirty="0" smtClean="0"/>
              <a:t> period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66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800" dirty="0" smtClean="0"/>
              <a:t>In today’s generation the advancement of technology has impacted our society in many positive and negative ways. There is a concer</a:t>
            </a:r>
            <a:r>
              <a:rPr lang="en-US" sz="4800" dirty="0" smtClean="0"/>
              <a:t>n about the children who are growing up in a time where they are subject to a lot of content. Think about ways in which technology affects students and the changes you would make concerning technology’s advancements. Now write an essay explaining your position.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48085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Happy Tuesday, Children! Mr. Lubin  October 3, 2017 – 7th Grade – 3rd period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Tuesday, Children! Mr. Lubin  October 3, 2017 – 7th Grade – 3rd period </dc:title>
  <dc:creator>Brandon Lubin</dc:creator>
  <cp:lastModifiedBy>Brandon Lubin</cp:lastModifiedBy>
  <cp:revision>1</cp:revision>
  <dcterms:created xsi:type="dcterms:W3CDTF">2017-10-06T16:25:27Z</dcterms:created>
  <dcterms:modified xsi:type="dcterms:W3CDTF">2017-10-06T16:26:39Z</dcterms:modified>
</cp:coreProperties>
</file>