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69E239-45BE-4133-99F4-44EA296E969E}"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252774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9E239-45BE-4133-99F4-44EA296E969E}"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61862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9E239-45BE-4133-99F4-44EA296E969E}"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3591316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9E239-45BE-4133-99F4-44EA296E969E}"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4046676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69E239-45BE-4133-99F4-44EA296E969E}"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1578796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69E239-45BE-4133-99F4-44EA296E969E}"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216754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69E239-45BE-4133-99F4-44EA296E969E}" type="datetimeFigureOut">
              <a:rPr lang="en-US" smtClean="0"/>
              <a:t>10/6/2017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2420948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69E239-45BE-4133-99F4-44EA296E969E}" type="datetimeFigureOut">
              <a:rPr lang="en-US" smtClean="0"/>
              <a:t>10/6/2017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310885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69E239-45BE-4133-99F4-44EA296E969E}" type="datetimeFigureOut">
              <a:rPr lang="en-US" smtClean="0"/>
              <a:t>10/6/2017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1054723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9E239-45BE-4133-99F4-44EA296E969E}"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225239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9E239-45BE-4133-99F4-44EA296E969E}"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F8842-8542-4719-833A-D91689A47AE1}" type="slidenum">
              <a:rPr lang="en-US" smtClean="0"/>
              <a:t>‹#›</a:t>
            </a:fld>
            <a:endParaRPr lang="en-US"/>
          </a:p>
        </p:txBody>
      </p:sp>
    </p:spTree>
    <p:extLst>
      <p:ext uri="{BB962C8B-B14F-4D97-AF65-F5344CB8AC3E}">
        <p14:creationId xmlns:p14="http://schemas.microsoft.com/office/powerpoint/2010/main" val="2975339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9E239-45BE-4133-99F4-44EA296E969E}" type="datetimeFigureOut">
              <a:rPr lang="en-US" smtClean="0"/>
              <a:t>10/6/2017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F8842-8542-4719-833A-D91689A47AE1}" type="slidenum">
              <a:rPr lang="en-US" smtClean="0"/>
              <a:t>‹#›</a:t>
            </a:fld>
            <a:endParaRPr lang="en-US"/>
          </a:p>
        </p:txBody>
      </p:sp>
    </p:spTree>
    <p:extLst>
      <p:ext uri="{BB962C8B-B14F-4D97-AF65-F5344CB8AC3E}">
        <p14:creationId xmlns:p14="http://schemas.microsoft.com/office/powerpoint/2010/main" val="1289321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Happy </a:t>
            </a:r>
            <a:r>
              <a:rPr lang="en-US" b="1" dirty="0" smtClean="0"/>
              <a:t>Tuesday, </a:t>
            </a:r>
            <a:r>
              <a:rPr lang="en-US" b="1" dirty="0"/>
              <a:t>Children! Mr. Lubin </a:t>
            </a:r>
            <a:br>
              <a:rPr lang="en-US" b="1" dirty="0"/>
            </a:br>
            <a:r>
              <a:rPr lang="en-US" b="1" dirty="0" smtClean="0"/>
              <a:t>October 3, </a:t>
            </a:r>
            <a:r>
              <a:rPr lang="en-US" b="1" dirty="0"/>
              <a:t>2017 – </a:t>
            </a:r>
            <a:r>
              <a:rPr lang="en-US" b="1" dirty="0" smtClean="0"/>
              <a:t>7</a:t>
            </a:r>
            <a:r>
              <a:rPr lang="en-US" b="1" baseline="30000" dirty="0" smtClean="0"/>
              <a:t>th</a:t>
            </a:r>
            <a:r>
              <a:rPr lang="en-US" b="1" dirty="0" smtClean="0"/>
              <a:t> Grade – 6</a:t>
            </a:r>
            <a:r>
              <a:rPr lang="en-US" b="1" baseline="30000" dirty="0" smtClean="0"/>
              <a:t>th</a:t>
            </a:r>
            <a:r>
              <a:rPr lang="en-US" b="1" dirty="0" smtClean="0"/>
              <a:t> period </a:t>
            </a:r>
            <a:endParaRPr lang="en-US" dirty="0"/>
          </a:p>
        </p:txBody>
      </p:sp>
      <p:sp>
        <p:nvSpPr>
          <p:cNvPr id="3" name="Content Placeholder 2"/>
          <p:cNvSpPr>
            <a:spLocks noGrp="1"/>
          </p:cNvSpPr>
          <p:nvPr>
            <p:ph idx="1"/>
          </p:nvPr>
        </p:nvSpPr>
        <p:spPr>
          <a:xfrm>
            <a:off x="838200" y="1825624"/>
            <a:ext cx="10515600" cy="4666615"/>
          </a:xfrm>
        </p:spPr>
        <p:txBody>
          <a:bodyPr>
            <a:normAutofit fontScale="70000" lnSpcReduction="20000"/>
          </a:bodyPr>
          <a:lstStyle/>
          <a:p>
            <a:pPr marL="914400" indent="-914400">
              <a:buAutoNum type="arabicPeriod"/>
            </a:pPr>
            <a:r>
              <a:rPr lang="en-US" sz="4800" dirty="0" smtClean="0"/>
              <a:t>The education system in America requires that students learn a second language in order to receive a diploma. Now take a position on whether or not you feel learning a second language should be required to graduate high school.</a:t>
            </a:r>
          </a:p>
          <a:p>
            <a:pPr marL="914400" indent="-914400">
              <a:buAutoNum type="arabicPeriod"/>
            </a:pPr>
            <a:r>
              <a:rPr lang="en-US" sz="4800" dirty="0" smtClean="0"/>
              <a:t>Recent studies have shown that a “</a:t>
            </a:r>
            <a:r>
              <a:rPr lang="en-US" sz="4800" dirty="0" err="1" smtClean="0"/>
              <a:t>CoEd</a:t>
            </a:r>
            <a:r>
              <a:rPr lang="en-US" sz="4800" dirty="0" smtClean="0"/>
              <a:t>” </a:t>
            </a:r>
            <a:r>
              <a:rPr lang="en-US" sz="4800" dirty="0"/>
              <a:t>B</a:t>
            </a:r>
            <a:r>
              <a:rPr lang="en-US" sz="4800" dirty="0" smtClean="0"/>
              <a:t>asketball team in Colorado made it to the championship. Some individuals were getting the idea that the basketball team was cheating due to the involvement of both genders being on the same team. Should </a:t>
            </a:r>
            <a:r>
              <a:rPr lang="en-US" sz="4800" dirty="0" err="1" smtClean="0"/>
              <a:t>CoEd</a:t>
            </a:r>
            <a:r>
              <a:rPr lang="en-US" sz="4800" dirty="0" smtClean="0"/>
              <a:t> sports be allowed in student athletics? Write to explain your position.</a:t>
            </a:r>
            <a:endParaRPr lang="en-US" sz="4800" dirty="0" smtClean="0"/>
          </a:p>
        </p:txBody>
      </p:sp>
    </p:spTree>
    <p:extLst>
      <p:ext uri="{BB962C8B-B14F-4D97-AF65-F5344CB8AC3E}">
        <p14:creationId xmlns:p14="http://schemas.microsoft.com/office/powerpoint/2010/main" val="2509731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Happy Tuesday, Children! Mr. Lubin  October 3, 2017 – 7th Grade – 6th period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Happy Tuesday, Children! Mr. Lubin  October 3, 2017 – 7th Grade – 6th period </dc:title>
  <dc:creator>Brandon Lubin</dc:creator>
  <cp:lastModifiedBy>Brandon Lubin</cp:lastModifiedBy>
  <cp:revision>1</cp:revision>
  <dcterms:created xsi:type="dcterms:W3CDTF">2017-10-06T16:42:56Z</dcterms:created>
  <dcterms:modified xsi:type="dcterms:W3CDTF">2017-10-06T16:43:19Z</dcterms:modified>
</cp:coreProperties>
</file>