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0FCE9A-0FE4-4551-9DFD-CCBF714EB5D0}"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3301199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FCE9A-0FE4-4551-9DFD-CCBF714EB5D0}"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4073061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FCE9A-0FE4-4551-9DFD-CCBF714EB5D0}"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3411902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0FCE9A-0FE4-4551-9DFD-CCBF714EB5D0}"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3193771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0FCE9A-0FE4-4551-9DFD-CCBF714EB5D0}" type="datetimeFigureOut">
              <a:rPr lang="en-US" smtClean="0"/>
              <a:t>9/7/2017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178197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0FCE9A-0FE4-4551-9DFD-CCBF714EB5D0}"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199058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0FCE9A-0FE4-4551-9DFD-CCBF714EB5D0}" type="datetimeFigureOut">
              <a:rPr lang="en-US" smtClean="0"/>
              <a:t>9/7/2017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3078112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0FCE9A-0FE4-4551-9DFD-CCBF714EB5D0}" type="datetimeFigureOut">
              <a:rPr lang="en-US" smtClean="0"/>
              <a:t>9/7/2017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121866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FCE9A-0FE4-4551-9DFD-CCBF714EB5D0}" type="datetimeFigureOut">
              <a:rPr lang="en-US" smtClean="0"/>
              <a:t>9/7/2017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354423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FCE9A-0FE4-4551-9DFD-CCBF714EB5D0}"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1581443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0FCE9A-0FE4-4551-9DFD-CCBF714EB5D0}" type="datetimeFigureOut">
              <a:rPr lang="en-US" smtClean="0"/>
              <a:t>9/7/2017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29ADD9-6275-43F4-9A35-7AC7B461F926}" type="slidenum">
              <a:rPr lang="en-US" smtClean="0"/>
              <a:t>‹#›</a:t>
            </a:fld>
            <a:endParaRPr lang="en-US"/>
          </a:p>
        </p:txBody>
      </p:sp>
    </p:spTree>
    <p:extLst>
      <p:ext uri="{BB962C8B-B14F-4D97-AF65-F5344CB8AC3E}">
        <p14:creationId xmlns:p14="http://schemas.microsoft.com/office/powerpoint/2010/main" val="1001368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FCE9A-0FE4-4551-9DFD-CCBF714EB5D0}" type="datetimeFigureOut">
              <a:rPr lang="en-US" smtClean="0"/>
              <a:t>9/7/2017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9ADD9-6275-43F4-9A35-7AC7B461F926}" type="slidenum">
              <a:rPr lang="en-US" smtClean="0"/>
              <a:t>‹#›</a:t>
            </a:fld>
            <a:endParaRPr lang="en-US"/>
          </a:p>
        </p:txBody>
      </p:sp>
    </p:spTree>
    <p:extLst>
      <p:ext uri="{BB962C8B-B14F-4D97-AF65-F5344CB8AC3E}">
        <p14:creationId xmlns:p14="http://schemas.microsoft.com/office/powerpoint/2010/main" val="371949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to write a Short Answer</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4800" dirty="0" smtClean="0"/>
              <a:t>R </a:t>
            </a:r>
            <a:r>
              <a:rPr lang="en-US" sz="4800" dirty="0" smtClean="0">
                <a:solidFill>
                  <a:srgbClr val="00B050"/>
                </a:solidFill>
              </a:rPr>
              <a:t>estate the question</a:t>
            </a:r>
          </a:p>
          <a:p>
            <a:pPr marL="0" indent="0">
              <a:buNone/>
            </a:pPr>
            <a:r>
              <a:rPr lang="en-US" sz="4800" dirty="0" smtClean="0"/>
              <a:t>A </a:t>
            </a:r>
            <a:r>
              <a:rPr lang="en-US" sz="4800" dirty="0" err="1" smtClean="0">
                <a:solidFill>
                  <a:srgbClr val="0070C0"/>
                </a:solidFill>
              </a:rPr>
              <a:t>nswer</a:t>
            </a:r>
            <a:endParaRPr lang="en-US" sz="4800" dirty="0" smtClean="0">
              <a:solidFill>
                <a:srgbClr val="0070C0"/>
              </a:solidFill>
            </a:endParaRPr>
          </a:p>
          <a:p>
            <a:pPr marL="0" indent="0">
              <a:buNone/>
            </a:pPr>
            <a:r>
              <a:rPr lang="en-US" sz="4800" dirty="0" smtClean="0"/>
              <a:t>T </a:t>
            </a:r>
            <a:r>
              <a:rPr lang="en-US" sz="4800" dirty="0" err="1" smtClean="0">
                <a:solidFill>
                  <a:srgbClr val="C00000"/>
                </a:solidFill>
              </a:rPr>
              <a:t>ransition</a:t>
            </a:r>
            <a:r>
              <a:rPr lang="en-US" sz="4800" dirty="0" smtClean="0"/>
              <a:t> </a:t>
            </a:r>
          </a:p>
          <a:p>
            <a:pPr marL="0" indent="0">
              <a:buNone/>
            </a:pPr>
            <a:r>
              <a:rPr lang="en-US" sz="4800" dirty="0" smtClean="0"/>
              <a:t>P </a:t>
            </a:r>
            <a:r>
              <a:rPr lang="en-US" sz="4800" dirty="0" smtClean="0">
                <a:solidFill>
                  <a:schemeClr val="accent4">
                    <a:lumMod val="75000"/>
                  </a:schemeClr>
                </a:solidFill>
              </a:rPr>
              <a:t>rove it</a:t>
            </a:r>
            <a:endParaRPr lang="en-US" sz="4800" dirty="0" smtClean="0"/>
          </a:p>
          <a:p>
            <a:pPr marL="0" indent="0">
              <a:buNone/>
            </a:pPr>
            <a:r>
              <a:rPr lang="en-US" sz="4800" dirty="0" smtClean="0"/>
              <a:t>A </a:t>
            </a:r>
            <a:r>
              <a:rPr lang="en-US" sz="4800" dirty="0" err="1" smtClean="0">
                <a:solidFill>
                  <a:srgbClr val="7030A0"/>
                </a:solidFill>
              </a:rPr>
              <a:t>dd</a:t>
            </a:r>
            <a:r>
              <a:rPr lang="en-US" sz="4800" dirty="0" smtClean="0">
                <a:solidFill>
                  <a:srgbClr val="7030A0"/>
                </a:solidFill>
              </a:rPr>
              <a:t> explanation</a:t>
            </a:r>
            <a:endParaRPr lang="en-US" sz="4800" dirty="0" smtClean="0"/>
          </a:p>
          <a:p>
            <a:pPr marL="0" indent="0">
              <a:buNone/>
            </a:pPr>
            <a:r>
              <a:rPr lang="en-US" sz="4800" dirty="0" smtClean="0"/>
              <a:t>C </a:t>
            </a:r>
            <a:r>
              <a:rPr lang="en-US" sz="4800" dirty="0" smtClean="0">
                <a:solidFill>
                  <a:srgbClr val="FF6600"/>
                </a:solidFill>
              </a:rPr>
              <a:t>losing sentence</a:t>
            </a:r>
            <a:endParaRPr lang="en-US" sz="4800" dirty="0" smtClean="0"/>
          </a:p>
        </p:txBody>
      </p:sp>
    </p:spTree>
    <p:extLst>
      <p:ext uri="{BB962C8B-B14F-4D97-AF65-F5344CB8AC3E}">
        <p14:creationId xmlns:p14="http://schemas.microsoft.com/office/powerpoint/2010/main" val="1769641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to write a Short Answer” Example  – “Bonne </a:t>
            </a:r>
            <a:r>
              <a:rPr lang="en-US" b="1" dirty="0" err="1" smtClean="0"/>
              <a:t>Annee</a:t>
            </a:r>
            <a:r>
              <a:rPr lang="en-US" b="1" dirty="0" smtClean="0"/>
              <a:t>” A.T.Q (Analyzing the Text Questions)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1. How do the authors feelings about Haiti differ from the feelings of the older generation, including his fathers?</a:t>
            </a:r>
          </a:p>
          <a:p>
            <a:pPr marL="0" indent="0">
              <a:buNone/>
            </a:pPr>
            <a:r>
              <a:rPr lang="en-US" dirty="0" smtClean="0">
                <a:solidFill>
                  <a:srgbClr val="00B050"/>
                </a:solidFill>
              </a:rPr>
              <a:t>The authors feelings about Haiti differ from his father’s and the older generation’s because </a:t>
            </a:r>
            <a:r>
              <a:rPr lang="en-US" dirty="0" smtClean="0">
                <a:solidFill>
                  <a:srgbClr val="0070C0"/>
                </a:solidFill>
              </a:rPr>
              <a:t>the author did not live in Haiti to fully grasp the experience of Haitian exiles as opposed to his father and the older generation who were fully experiencing the rule of Papa Doc’s regime. </a:t>
            </a:r>
            <a:r>
              <a:rPr lang="en-US" dirty="0" smtClean="0">
                <a:solidFill>
                  <a:srgbClr val="C00000"/>
                </a:solidFill>
              </a:rPr>
              <a:t>For example, </a:t>
            </a:r>
            <a:r>
              <a:rPr lang="en-US" dirty="0" smtClean="0">
                <a:solidFill>
                  <a:schemeClr val="accent4">
                    <a:lumMod val="75000"/>
                  </a:schemeClr>
                </a:solidFill>
              </a:rPr>
              <a:t>in the text it states that he has no recollection of living Haiti and everyone he knows is in New York. His elders were a direct reflection of what was happening in the country. </a:t>
            </a:r>
            <a:r>
              <a:rPr lang="en-US" dirty="0" smtClean="0">
                <a:solidFill>
                  <a:srgbClr val="7030A0"/>
                </a:solidFill>
              </a:rPr>
              <a:t>His feelings do, in turn, change as he concludes the essay. </a:t>
            </a:r>
            <a:r>
              <a:rPr lang="en-US" dirty="0" smtClean="0">
                <a:solidFill>
                  <a:srgbClr val="FF6600"/>
                </a:solidFill>
              </a:rPr>
              <a:t>(INSERT CLOSING SENTENCE HERE).</a:t>
            </a:r>
            <a:endParaRPr lang="en-US" dirty="0" smtClean="0">
              <a:solidFill>
                <a:srgbClr val="00B050"/>
              </a:solidFill>
            </a:endParaRPr>
          </a:p>
        </p:txBody>
      </p:sp>
    </p:spTree>
    <p:extLst>
      <p:ext uri="{BB962C8B-B14F-4D97-AF65-F5344CB8AC3E}">
        <p14:creationId xmlns:p14="http://schemas.microsoft.com/office/powerpoint/2010/main" val="1427087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How to write a Short Answer</vt:lpstr>
      <vt:lpstr>“How to write a Short Answer” Example  – “Bonne Annee” A.T.Q (Analyzing the Text 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Short Answer</dc:title>
  <dc:creator>Brandon Lubin</dc:creator>
  <cp:lastModifiedBy>Brandon Lubin</cp:lastModifiedBy>
  <cp:revision>1</cp:revision>
  <dcterms:created xsi:type="dcterms:W3CDTF">2017-09-07T19:09:59Z</dcterms:created>
  <dcterms:modified xsi:type="dcterms:W3CDTF">2017-09-07T19:10:29Z</dcterms:modified>
</cp:coreProperties>
</file>